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35" r:id="rId3"/>
    <p:sldId id="336" r:id="rId4"/>
    <p:sldId id="256" r:id="rId5"/>
    <p:sldId id="337" r:id="rId6"/>
    <p:sldId id="338" r:id="rId7"/>
    <p:sldId id="33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DC487-DDBD-4921-A6DB-61715486D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ABD9FC-0E14-44B8-8F2B-3D692A30E7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A980A-3989-445C-BF5E-69D1499E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4F1E-DA6D-4C72-ABFC-200531BFB0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7673A-9967-4C59-B48A-69A18CF0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B7553-4730-45B4-AFE8-801D6146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A4A7-51B0-4615-ADEA-C6B194D6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1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9817B-93ED-4066-BA02-173CAFA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1D610-C9EB-4E2E-842B-46CF9C651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97A52-97AE-40BE-AA7C-77EF9D8ED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4F1E-DA6D-4C72-ABFC-200531BFB0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CC19F-A20C-40D2-9B16-F11A7DFE1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6A754-41B2-42D6-A3CD-7333DC5E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A4A7-51B0-4615-ADEA-C6B194D6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28FF21-67BD-4B4B-962C-0D5FE3DF2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A553E-460B-4FDC-90E7-B5CA7E48F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A7F9E-DD45-4A91-8779-FD7AEEB6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4F1E-DA6D-4C72-ABFC-200531BFB0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7861A-B5D1-4E8E-8520-414BAE26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B8813-E674-4648-89F3-59A36350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A4A7-51B0-4615-ADEA-C6B194D6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5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F011-7C63-4F2D-92F1-11D9DB42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B0C04-BBBC-440A-A105-C5F1C2D07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75801-FB0D-4700-BC5D-9AA225DE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4F1E-DA6D-4C72-ABFC-200531BFB0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B5778-C0F5-46F6-86BB-4182E406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247E8-3290-4182-B018-5D47DBC0E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A4A7-51B0-4615-ADEA-C6B194D6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2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D827-EF09-4369-8DB1-E280B56EE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18E90-D471-49FE-8F17-D8D4127C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6ACDC-7506-4B40-9B2D-D4518D6EC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4F1E-DA6D-4C72-ABFC-200531BFB0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83EE5-5EEB-4201-A0F8-BB7E1CC80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6C9EB-F391-40F0-85C7-F2CFEFA0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A4A7-51B0-4615-ADEA-C6B194D6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6371-953A-4568-9E72-8EE36085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A8845-7239-4E83-BF7A-7A1D331D2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C1BD6-D370-426E-8DDC-D462AEB84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A5DE52-F0F1-486D-8A75-3C5D81A2F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4F1E-DA6D-4C72-ABFC-200531BFB0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5C747-C8E6-4BA9-88C2-6A3A65BA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72F7D-543E-4621-8EE4-10A6D848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A4A7-51B0-4615-ADEA-C6B194D6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3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D4A1-A37E-4655-9FBE-E0A278CA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26512-805D-468D-83CD-2F3B82FC5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4BA70-CCA4-425B-8D1F-451630153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4DE71-2492-4388-BC1E-3BA8CC114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0641B-14A6-453C-9A32-331B9267D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8088FD-1A1A-4AED-AD64-1E993C8B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4F1E-DA6D-4C72-ABFC-200531BFB0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EE437D-6068-43B8-A876-1351A8EC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7A506-0815-4CAA-B14E-5B205424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A4A7-51B0-4615-ADEA-C6B194D6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3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6E0A-BA6D-49D9-80CB-BD135BAF5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A28D2-2458-4612-830D-C485BFA2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4F1E-DA6D-4C72-ABFC-200531BFB0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F786A-272C-4278-B4ED-53393407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CC938-19A3-4CED-8D5F-9FC600DB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A4A7-51B0-4615-ADEA-C6B194D6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5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9D501D-A545-4AAB-A3AE-8314D5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4F1E-DA6D-4C72-ABFC-200531BFB0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2B28-17A4-4311-9197-B6A886AEE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FCAAF-A951-4186-8873-E7AD0B9A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A4A7-51B0-4615-ADEA-C6B194D6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0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521C-4368-4C70-A67D-DABD003BC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F42EA-F9CC-4FBE-A987-260FD8D32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B7F13-EE84-4385-88FF-8E6235CCF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DBB0B-5572-4107-997C-F7FADC7D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4F1E-DA6D-4C72-ABFC-200531BFB0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ADA1-BF43-4996-89EC-C4A7BA62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A038D-6364-480C-B66C-03640257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A4A7-51B0-4615-ADEA-C6B194D6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6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07E-2626-473F-8CCF-E0D6E831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37E42-97CA-47D3-B9C6-C021A7A3F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A4173-FFB1-449E-BFFF-4C4A9807E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F8FC3-5800-4AC8-8B8B-5B29E993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4F1E-DA6D-4C72-ABFC-200531BFB0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2469-53AA-4D51-BA53-426BB2F1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F7912-4218-49CE-B095-699C4EE0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CA4A7-51B0-4615-ADEA-C6B194D6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7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4114A-AF84-4A81-B3F8-3E7FE50B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05453-7D6D-4DA5-81AF-91E9A5E17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C9761-B207-467F-8D1A-C4DF21D0D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54F1E-DA6D-4C72-ABFC-200531BFB03A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049AE-2DEC-4E62-B9FC-77B10B37F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7C72A-E8C6-4F62-9CDF-3335CEEAE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A4A7-51B0-4615-ADEA-C6B194D6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8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8"/>
          <p:cNvGrpSpPr>
            <a:grpSpLocks/>
          </p:cNvGrpSpPr>
          <p:nvPr/>
        </p:nvGrpSpPr>
        <p:grpSpPr bwMode="auto">
          <a:xfrm>
            <a:off x="3124200" y="2514600"/>
            <a:ext cx="2057400" cy="1157288"/>
            <a:chOff x="5225" y="9335"/>
            <a:chExt cx="2520" cy="1750"/>
          </a:xfrm>
        </p:grpSpPr>
        <p:sp>
          <p:nvSpPr>
            <p:cNvPr id="3" name="AutoShape 27" descr="2">
              <a:extLst>
                <a:ext uri="{FF2B5EF4-FFF2-40B4-BE49-F238E27FC236}">
                  <a16:creationId xmlns:a16="http://schemas.microsoft.com/office/drawing/2014/main" id="{B97B11C0-874C-449F-ADCE-05A803F7C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sz="101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104" name="Picture 26" descr="cosmo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25" descr="BOOK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24" descr="BOOK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23" descr="QUILLP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9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0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013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NÀM </a:t>
              </a:r>
            </a:p>
          </p:txBody>
        </p:sp>
        <p:sp>
          <p:nvSpPr>
            <p:cNvPr id="4111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99" name="WordArt 24"/>
          <p:cNvSpPr>
            <a:spLocks noChangeArrowheads="1" noChangeShapeType="1" noTextEdit="1"/>
          </p:cNvSpPr>
          <p:nvPr/>
        </p:nvSpPr>
        <p:spPr bwMode="auto">
          <a:xfrm>
            <a:off x="3181350" y="3988595"/>
            <a:ext cx="6053138" cy="981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500" b="1" kern="10" dirty="0">
                <a:solidFill>
                  <a:srgbClr val="FF0000"/>
                </a:solidFill>
                <a:effectLst>
                  <a:outerShdw dist="38100" dir="2700000" algn="tl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KIỂM TRA</a:t>
            </a:r>
          </a:p>
        </p:txBody>
      </p:sp>
      <p:sp>
        <p:nvSpPr>
          <p:cNvPr id="4100" name="WordArt 15"/>
          <p:cNvSpPr>
            <a:spLocks noChangeArrowheads="1" noChangeShapeType="1" noTextEdit="1"/>
          </p:cNvSpPr>
          <p:nvPr/>
        </p:nvSpPr>
        <p:spPr bwMode="auto">
          <a:xfrm>
            <a:off x="3683796" y="1081087"/>
            <a:ext cx="5064919" cy="2536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PHÚ NHUẬN </a:t>
            </a:r>
          </a:p>
        </p:txBody>
      </p:sp>
      <p:sp>
        <p:nvSpPr>
          <p:cNvPr id="4101" name="WordArt 15"/>
          <p:cNvSpPr>
            <a:spLocks noChangeArrowheads="1" noChangeShapeType="1" noTextEdit="1"/>
          </p:cNvSpPr>
          <p:nvPr/>
        </p:nvSpPr>
        <p:spPr bwMode="auto">
          <a:xfrm>
            <a:off x="3627837" y="1513286"/>
            <a:ext cx="5064919" cy="5072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CHÍNH </a:t>
            </a:r>
            <a:endParaRPr lang="en-US" sz="2700" b="1" kern="1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WordArt 10"/>
          <p:cNvSpPr>
            <a:spLocks noChangeArrowheads="1" noChangeShapeType="1" noTextEdit="1"/>
          </p:cNvSpPr>
          <p:nvPr/>
        </p:nvSpPr>
        <p:spPr bwMode="auto">
          <a:xfrm>
            <a:off x="5755482" y="2770585"/>
            <a:ext cx="2521744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4</a:t>
            </a:r>
          </a:p>
        </p:txBody>
      </p:sp>
    </p:spTree>
    <p:extLst>
      <p:ext uri="{BB962C8B-B14F-4D97-AF65-F5344CB8AC3E}">
        <p14:creationId xmlns:p14="http://schemas.microsoft.com/office/powerpoint/2010/main" val="367738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011092" y="2686052"/>
            <a:ext cx="571906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009901" y="1552576"/>
            <a:ext cx="47788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êke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3009902" y="1067993"/>
            <a:ext cx="167545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etTetTetTetDenRoi-VuHaiPhong_hfxb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81350" y="5029200"/>
            <a:ext cx="457200" cy="4572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88" y="3257552"/>
            <a:ext cx="3947615" cy="22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098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3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2" grpId="0"/>
      <p:bldP spid="5124" grpId="0"/>
      <p:bldP spid="5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0"/>
          <p:cNvSpPr txBox="1">
            <a:spLocks noChangeArrowheads="1"/>
          </p:cNvSpPr>
          <p:nvPr/>
        </p:nvSpPr>
        <p:spPr bwMode="auto">
          <a:xfrm>
            <a:off x="2667000" y="1257301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952750" y="875111"/>
            <a:ext cx="6286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148" name="WordArt 15"/>
          <p:cNvSpPr>
            <a:spLocks noChangeArrowheads="1" noChangeShapeType="1" noTextEdit="1"/>
          </p:cNvSpPr>
          <p:nvPr/>
        </p:nvSpPr>
        <p:spPr bwMode="auto">
          <a:xfrm>
            <a:off x="3646501" y="2691073"/>
            <a:ext cx="5143500" cy="8120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6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FF0000"/>
                </a:solidFill>
                <a:effectLst>
                  <a:outerShdw dist="38100" dir="2700000" algn="tl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KIỂM TRA</a:t>
            </a:r>
          </a:p>
        </p:txBody>
      </p:sp>
    </p:spTree>
    <p:extLst>
      <p:ext uri="{BB962C8B-B14F-4D97-AF65-F5344CB8AC3E}">
        <p14:creationId xmlns:p14="http://schemas.microsoft.com/office/powerpoint/2010/main" val="42235199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0470E4-5A24-4400-8A3B-A0337DF5E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83" y="522862"/>
            <a:ext cx="113311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(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…).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6ED5A-3CD9-444B-B520-6C7A09146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83" y="1664477"/>
            <a:ext cx="1133118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572863 + 280192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2DD91-A7EB-4286-962A-7919DC8C2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25" y="2299016"/>
            <a:ext cx="17964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852 955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624473-A1C0-455A-AA79-4BDEF5620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356" y="2299016"/>
            <a:ext cx="17964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853 955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74DE4-AC26-478D-96C1-F545A9C8B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25" y="2806847"/>
            <a:ext cx="17964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853 055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C67504-AD7C-446C-87CF-1A4586D28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356" y="2806847"/>
            <a:ext cx="17964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852 055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8F413C-7736-4DE2-95FE-E23C83DDF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83" y="4051154"/>
            <a:ext cx="1133118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728035 – 49382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85A28-63BC-4761-80D1-19C70911A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25" y="4702248"/>
            <a:ext cx="17964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678 753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5F6682-38BD-4C34-8378-F9C424532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355" y="4711398"/>
            <a:ext cx="17964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234 215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8DD145-3C49-420A-87C0-2B55BEB59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24" y="5269755"/>
            <a:ext cx="17964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235 215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059C8C-E4AB-42B2-90F7-9845D2696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354" y="5269754"/>
            <a:ext cx="17964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678 653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62FBD5-4CFC-4120-A33C-7CA5A01941C4}"/>
              </a:ext>
            </a:extLst>
          </p:cNvPr>
          <p:cNvSpPr/>
          <p:nvPr/>
        </p:nvSpPr>
        <p:spPr>
          <a:xfrm>
            <a:off x="689024" y="2806847"/>
            <a:ext cx="463915" cy="51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11602B-B096-4581-B1FD-32FE546AEE1F}"/>
              </a:ext>
            </a:extLst>
          </p:cNvPr>
          <p:cNvSpPr/>
          <p:nvPr/>
        </p:nvSpPr>
        <p:spPr>
          <a:xfrm>
            <a:off x="5414354" y="5255304"/>
            <a:ext cx="463915" cy="51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0BAF53-4B2A-4421-B010-EC77E0477B8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473124"/>
            <a:ext cx="7183582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237 × 42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37F65-7469-43FA-AABA-956B3CAEB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57" y="1052862"/>
            <a:ext cx="17964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1312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7C4A9-C099-4E9E-808E-7F5E60238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57" y="1606413"/>
            <a:ext cx="17964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9954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EEDD8-4F68-4302-9E24-1FEA14F05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633" y="1052861"/>
            <a:ext cx="17964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1422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F7AD67-3B48-4DD1-B8EB-DDAE882F7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633" y="1606413"/>
            <a:ext cx="17964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8944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16E5DCF-5A72-4E1A-8AE3-2E6542777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87822"/>
            <a:ext cx="7183582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9776 :47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A4CF90-21E7-42E7-ADE0-1B8451EE8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56" y="2907835"/>
            <a:ext cx="17964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BF2263-D127-4F54-BDD3-A88EB06BE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633" y="2873765"/>
            <a:ext cx="17964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97647-9EE9-48FF-84D5-048807DBA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56" y="3456064"/>
            <a:ext cx="231187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229 (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462A9E-FD90-4D53-97DF-7A71A6742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632" y="3429671"/>
            <a:ext cx="17964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1108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3A4B1022-C8D6-43A2-A4D7-705D4F490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279929"/>
            <a:ext cx="10915996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3m</a:t>
            </a:r>
            <a:r>
              <a:rPr lang="en-US" altLang="en-US" sz="27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5dm</a:t>
            </a:r>
            <a:r>
              <a:rPr lang="en-US" altLang="en-US" sz="27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=…….. dm</a:t>
            </a:r>
            <a:r>
              <a:rPr lang="en-US" altLang="en-US" sz="27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C79406-D218-44A3-8C45-A30D4F073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56" y="4808328"/>
            <a:ext cx="17964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6AE828-9060-4317-AD11-3FEEA7F1A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632" y="4835835"/>
            <a:ext cx="17964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350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217BF9-AE0D-4CB4-B6F5-07C2C41DF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55" y="5340167"/>
            <a:ext cx="17964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820AFD-C795-432A-9753-A9F1C2D99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631" y="5316159"/>
            <a:ext cx="17964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3050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79F87B-41DB-485A-B1C8-C7B231B3E893}"/>
              </a:ext>
            </a:extLst>
          </p:cNvPr>
          <p:cNvSpPr/>
          <p:nvPr/>
        </p:nvSpPr>
        <p:spPr>
          <a:xfrm>
            <a:off x="971655" y="1606413"/>
            <a:ext cx="463915" cy="51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6A762B-87D1-4571-A044-62E14BD98092}"/>
              </a:ext>
            </a:extLst>
          </p:cNvPr>
          <p:cNvSpPr/>
          <p:nvPr/>
        </p:nvSpPr>
        <p:spPr>
          <a:xfrm>
            <a:off x="4631681" y="2883067"/>
            <a:ext cx="463915" cy="51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335F009-EA8A-4789-A80E-05875D57A0A4}"/>
              </a:ext>
            </a:extLst>
          </p:cNvPr>
          <p:cNvSpPr/>
          <p:nvPr/>
        </p:nvSpPr>
        <p:spPr>
          <a:xfrm>
            <a:off x="971655" y="5351377"/>
            <a:ext cx="463915" cy="5181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20962-D246-42C1-ACAB-1D5D5790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151490" cy="67649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BFC62-1952-49D3-9A3D-715275C2B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082"/>
            <a:ext cx="11009243" cy="1100455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(1), (2), (3)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cm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47FB06-E545-4253-AE5F-E131186A1C60}"/>
              </a:ext>
            </a:extLst>
          </p:cNvPr>
          <p:cNvSpPr/>
          <p:nvPr/>
        </p:nvSpPr>
        <p:spPr>
          <a:xfrm>
            <a:off x="1192696" y="2870421"/>
            <a:ext cx="3053301" cy="2782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F1C28B-AA8A-43A1-ADF6-0A92E7D62687}"/>
              </a:ext>
            </a:extLst>
          </p:cNvPr>
          <p:cNvCxnSpPr/>
          <p:nvPr/>
        </p:nvCxnSpPr>
        <p:spPr>
          <a:xfrm>
            <a:off x="1201972" y="3745064"/>
            <a:ext cx="30533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776A4D-4300-4B4D-872B-1C396C5F0F86}"/>
              </a:ext>
            </a:extLst>
          </p:cNvPr>
          <p:cNvCxnSpPr/>
          <p:nvPr/>
        </p:nvCxnSpPr>
        <p:spPr>
          <a:xfrm>
            <a:off x="1201972" y="4740303"/>
            <a:ext cx="30533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B9B1A27-C7A2-410F-8290-88706B8CFB47}"/>
              </a:ext>
            </a:extLst>
          </p:cNvPr>
          <p:cNvSpPr txBox="1"/>
          <p:nvPr/>
        </p:nvSpPr>
        <p:spPr>
          <a:xfrm>
            <a:off x="838200" y="2530178"/>
            <a:ext cx="26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8F324D-49E9-44CB-9707-CD6FBA5BF440}"/>
              </a:ext>
            </a:extLst>
          </p:cNvPr>
          <p:cNvSpPr txBox="1"/>
          <p:nvPr/>
        </p:nvSpPr>
        <p:spPr>
          <a:xfrm>
            <a:off x="4245997" y="2565160"/>
            <a:ext cx="26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0887A-09D5-40D7-A2D3-D901E4CC9B9D}"/>
              </a:ext>
            </a:extLst>
          </p:cNvPr>
          <p:cNvSpPr txBox="1"/>
          <p:nvPr/>
        </p:nvSpPr>
        <p:spPr>
          <a:xfrm>
            <a:off x="4245997" y="3530784"/>
            <a:ext cx="26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4CD014-A36E-4E13-9CE5-0746206C3058}"/>
              </a:ext>
            </a:extLst>
          </p:cNvPr>
          <p:cNvSpPr txBox="1"/>
          <p:nvPr/>
        </p:nvSpPr>
        <p:spPr>
          <a:xfrm>
            <a:off x="808714" y="3530784"/>
            <a:ext cx="26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78E4B2-5FF6-4867-870C-211962385CD4}"/>
              </a:ext>
            </a:extLst>
          </p:cNvPr>
          <p:cNvSpPr txBox="1"/>
          <p:nvPr/>
        </p:nvSpPr>
        <p:spPr>
          <a:xfrm>
            <a:off x="4245997" y="4555637"/>
            <a:ext cx="26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27ACA4-525B-45A2-A906-02008A797BC8}"/>
              </a:ext>
            </a:extLst>
          </p:cNvPr>
          <p:cNvSpPr txBox="1"/>
          <p:nvPr/>
        </p:nvSpPr>
        <p:spPr>
          <a:xfrm>
            <a:off x="783205" y="4531390"/>
            <a:ext cx="26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8A5053-017C-4474-AEF6-B9F3946F756F}"/>
              </a:ext>
            </a:extLst>
          </p:cNvPr>
          <p:cNvSpPr txBox="1"/>
          <p:nvPr/>
        </p:nvSpPr>
        <p:spPr>
          <a:xfrm>
            <a:off x="4255273" y="5550875"/>
            <a:ext cx="26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C87F0-1B75-4933-95E0-FBE887FEAF16}"/>
              </a:ext>
            </a:extLst>
          </p:cNvPr>
          <p:cNvSpPr txBox="1"/>
          <p:nvPr/>
        </p:nvSpPr>
        <p:spPr>
          <a:xfrm>
            <a:off x="838200" y="5550875"/>
            <a:ext cx="26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E755A6-E0A1-43C4-AFD0-5D6B35C36946}"/>
              </a:ext>
            </a:extLst>
          </p:cNvPr>
          <p:cNvSpPr txBox="1"/>
          <p:nvPr/>
        </p:nvSpPr>
        <p:spPr>
          <a:xfrm>
            <a:off x="2448670" y="3140305"/>
            <a:ext cx="612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5497B4-4862-4CDA-9EAD-DE958D3213BF}"/>
              </a:ext>
            </a:extLst>
          </p:cNvPr>
          <p:cNvSpPr txBox="1"/>
          <p:nvPr/>
        </p:nvSpPr>
        <p:spPr>
          <a:xfrm>
            <a:off x="2472523" y="4078357"/>
            <a:ext cx="612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D4ABE9-DDC7-43D1-AD36-E13FFCA57DFE}"/>
              </a:ext>
            </a:extLst>
          </p:cNvPr>
          <p:cNvSpPr txBox="1"/>
          <p:nvPr/>
        </p:nvSpPr>
        <p:spPr>
          <a:xfrm>
            <a:off x="2472523" y="5012174"/>
            <a:ext cx="6125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C37472-3F5C-467A-A18B-DA22F0144631}"/>
              </a:ext>
            </a:extLst>
          </p:cNvPr>
          <p:cNvSpPr txBox="1"/>
          <p:nvPr/>
        </p:nvSpPr>
        <p:spPr>
          <a:xfrm>
            <a:off x="2317306" y="5682991"/>
            <a:ext cx="1189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cm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09C7D80-89D4-489D-889B-0CD01D11C2E2}"/>
              </a:ext>
            </a:extLst>
          </p:cNvPr>
          <p:cNvSpPr txBox="1">
            <a:spLocks/>
          </p:cNvSpPr>
          <p:nvPr/>
        </p:nvSpPr>
        <p:spPr>
          <a:xfrm>
            <a:off x="4902643" y="2217791"/>
            <a:ext cx="3963062" cy="49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2C64790-8A95-4088-ADB5-60894F1C5AB7}"/>
              </a:ext>
            </a:extLst>
          </p:cNvPr>
          <p:cNvSpPr txBox="1">
            <a:spLocks/>
          </p:cNvSpPr>
          <p:nvPr/>
        </p:nvSpPr>
        <p:spPr>
          <a:xfrm>
            <a:off x="4902643" y="2764898"/>
            <a:ext cx="7175388" cy="49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0BC0E07-3B58-422D-BF03-715AC4D1C5E5}"/>
              </a:ext>
            </a:extLst>
          </p:cNvPr>
          <p:cNvSpPr txBox="1">
            <a:spLocks/>
          </p:cNvSpPr>
          <p:nvPr/>
        </p:nvSpPr>
        <p:spPr>
          <a:xfrm>
            <a:off x="4902643" y="3664786"/>
            <a:ext cx="7175388" cy="49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song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3BC371D-10CE-45F0-B67F-B182C5595425}"/>
              </a:ext>
            </a:extLst>
          </p:cNvPr>
          <p:cNvSpPr txBox="1">
            <a:spLocks/>
          </p:cNvSpPr>
          <p:nvPr/>
        </p:nvSpPr>
        <p:spPr>
          <a:xfrm>
            <a:off x="4902643" y="4647801"/>
            <a:ext cx="7175388" cy="49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ABMN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11D715B-6872-4729-9ACC-421155B910F0}"/>
              </a:ext>
            </a:extLst>
          </p:cNvPr>
          <p:cNvSpPr txBox="1">
            <a:spLocks/>
          </p:cNvSpPr>
          <p:nvPr/>
        </p:nvSpPr>
        <p:spPr>
          <a:xfrm>
            <a:off x="4902643" y="5550875"/>
            <a:ext cx="7175388" cy="49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(1), (2), (3)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5ADA127-2857-4F8B-8862-4473FA921A3B}"/>
              </a:ext>
            </a:extLst>
          </p:cNvPr>
          <p:cNvSpPr txBox="1">
            <a:spLocks/>
          </p:cNvSpPr>
          <p:nvPr/>
        </p:nvSpPr>
        <p:spPr>
          <a:xfrm>
            <a:off x="4902643" y="3218397"/>
            <a:ext cx="7175388" cy="49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BA, CD, HK, MN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9C2ACD9-2BF4-4BB7-95BB-0870B5EF8954}"/>
              </a:ext>
            </a:extLst>
          </p:cNvPr>
          <p:cNvSpPr txBox="1">
            <a:spLocks/>
          </p:cNvSpPr>
          <p:nvPr/>
        </p:nvSpPr>
        <p:spPr>
          <a:xfrm>
            <a:off x="4902643" y="4188828"/>
            <a:ext cx="7175388" cy="49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CD, HK, MN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E696B60-4778-40A8-89D6-059F300FFDF8}"/>
              </a:ext>
            </a:extLst>
          </p:cNvPr>
          <p:cNvSpPr txBox="1">
            <a:spLocks/>
          </p:cNvSpPr>
          <p:nvPr/>
        </p:nvSpPr>
        <p:spPr>
          <a:xfrm>
            <a:off x="4994746" y="5122676"/>
            <a:ext cx="7175388" cy="49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× 12 = 144 cm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DE13C69-F953-4659-B965-920AE42842C3}"/>
              </a:ext>
            </a:extLst>
          </p:cNvPr>
          <p:cNvSpPr txBox="1">
            <a:spLocks/>
          </p:cNvSpPr>
          <p:nvPr/>
        </p:nvSpPr>
        <p:spPr>
          <a:xfrm>
            <a:off x="4994746" y="6116542"/>
            <a:ext cx="7175388" cy="49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 : 3 = 48 cm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35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7FCF-8F39-44BE-86F2-49ECDBC0D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0988040" cy="1325563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3450m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170m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1E8D6-82E2-4235-901D-7A7D6B7AE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4814" y="2027576"/>
            <a:ext cx="1557792" cy="535912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BCFC46-D2DA-4D68-B7F5-BF8649F11E72}"/>
              </a:ext>
            </a:extLst>
          </p:cNvPr>
          <p:cNvCxnSpPr/>
          <p:nvPr/>
        </p:nvCxnSpPr>
        <p:spPr>
          <a:xfrm>
            <a:off x="1176794" y="3172570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585094-1DD2-498E-8599-7442A53446AD}"/>
              </a:ext>
            </a:extLst>
          </p:cNvPr>
          <p:cNvCxnSpPr>
            <a:cxnSpLocks/>
          </p:cNvCxnSpPr>
          <p:nvPr/>
        </p:nvCxnSpPr>
        <p:spPr>
          <a:xfrm flipH="1">
            <a:off x="1176795" y="3356775"/>
            <a:ext cx="14550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E07E08-F257-4A82-819E-0622BE43C2E9}"/>
              </a:ext>
            </a:extLst>
          </p:cNvPr>
          <p:cNvCxnSpPr/>
          <p:nvPr/>
        </p:nvCxnSpPr>
        <p:spPr>
          <a:xfrm>
            <a:off x="2609354" y="3173895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310D4D-BA47-4BF1-9939-CF64FB5C6740}"/>
              </a:ext>
            </a:extLst>
          </p:cNvPr>
          <p:cNvCxnSpPr/>
          <p:nvPr/>
        </p:nvCxnSpPr>
        <p:spPr>
          <a:xfrm>
            <a:off x="1176794" y="3794097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C2C3D3-1BC9-4971-BFE5-F99AA5F6B302}"/>
              </a:ext>
            </a:extLst>
          </p:cNvPr>
          <p:cNvCxnSpPr>
            <a:cxnSpLocks/>
          </p:cNvCxnSpPr>
          <p:nvPr/>
        </p:nvCxnSpPr>
        <p:spPr>
          <a:xfrm flipH="1">
            <a:off x="1176796" y="3978302"/>
            <a:ext cx="19719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8733A4-54F8-495B-8654-3B7081299C00}"/>
              </a:ext>
            </a:extLst>
          </p:cNvPr>
          <p:cNvCxnSpPr/>
          <p:nvPr/>
        </p:nvCxnSpPr>
        <p:spPr>
          <a:xfrm>
            <a:off x="2609354" y="3795422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009675-886F-4AB5-B941-8AC4ACB86B39}"/>
              </a:ext>
            </a:extLst>
          </p:cNvPr>
          <p:cNvCxnSpPr/>
          <p:nvPr/>
        </p:nvCxnSpPr>
        <p:spPr>
          <a:xfrm>
            <a:off x="3148717" y="3800721"/>
            <a:ext cx="0" cy="365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>
            <a:extLst>
              <a:ext uri="{FF2B5EF4-FFF2-40B4-BE49-F238E27FC236}">
                <a16:creationId xmlns:a16="http://schemas.microsoft.com/office/drawing/2014/main" id="{54BC202A-0584-41C7-88CC-24356EBAD826}"/>
              </a:ext>
            </a:extLst>
          </p:cNvPr>
          <p:cNvSpPr/>
          <p:nvPr/>
        </p:nvSpPr>
        <p:spPr>
          <a:xfrm rot="18708499">
            <a:off x="2592122" y="3816627"/>
            <a:ext cx="612249" cy="686461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973877-38A6-4EB9-B23A-F789F285EF3C}"/>
              </a:ext>
            </a:extLst>
          </p:cNvPr>
          <p:cNvSpPr txBox="1"/>
          <p:nvPr/>
        </p:nvSpPr>
        <p:spPr>
          <a:xfrm>
            <a:off x="2555381" y="3503867"/>
            <a:ext cx="856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 m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383662-A22F-4B04-BDEF-44F0DB5915D1}"/>
              </a:ext>
            </a:extLst>
          </p:cNvPr>
          <p:cNvSpPr txBox="1"/>
          <p:nvPr/>
        </p:nvSpPr>
        <p:spPr>
          <a:xfrm>
            <a:off x="101380" y="3127011"/>
            <a:ext cx="12164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7EB8BD-1937-42F4-A735-091B9591A645}"/>
              </a:ext>
            </a:extLst>
          </p:cNvPr>
          <p:cNvSpPr txBox="1"/>
          <p:nvPr/>
        </p:nvSpPr>
        <p:spPr>
          <a:xfrm>
            <a:off x="101379" y="3790127"/>
            <a:ext cx="12164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B334C8-9E18-4DCC-8FD6-1FC5A9DB6868}"/>
              </a:ext>
            </a:extLst>
          </p:cNvPr>
          <p:cNvSpPr txBox="1"/>
          <p:nvPr/>
        </p:nvSpPr>
        <p:spPr>
          <a:xfrm>
            <a:off x="1514737" y="2905493"/>
            <a:ext cx="11171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D053CF-9B69-447E-9E22-380AD44C4505}"/>
              </a:ext>
            </a:extLst>
          </p:cNvPr>
          <p:cNvSpPr txBox="1"/>
          <p:nvPr/>
        </p:nvSpPr>
        <p:spPr>
          <a:xfrm>
            <a:off x="1527296" y="3535367"/>
            <a:ext cx="11171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96B3A5-1337-41A0-8B4C-23983423CCBB}"/>
              </a:ext>
            </a:extLst>
          </p:cNvPr>
          <p:cNvSpPr txBox="1"/>
          <p:nvPr/>
        </p:nvSpPr>
        <p:spPr>
          <a:xfrm>
            <a:off x="3137453" y="2981369"/>
            <a:ext cx="5307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6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FEDB86-5637-4F72-BDB0-D83A10101CA1}"/>
              </a:ext>
            </a:extLst>
          </p:cNvPr>
          <p:cNvSpPr txBox="1"/>
          <p:nvPr/>
        </p:nvSpPr>
        <p:spPr>
          <a:xfrm>
            <a:off x="3429059" y="3429000"/>
            <a:ext cx="11171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3450 m</a:t>
            </a:r>
            <a:endParaRPr lang="en-US" sz="2000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BB6D9FF-0244-4A5C-AB7A-0F370E36C60F}"/>
              </a:ext>
            </a:extLst>
          </p:cNvPr>
          <p:cNvSpPr txBox="1">
            <a:spLocks/>
          </p:cNvSpPr>
          <p:nvPr/>
        </p:nvSpPr>
        <p:spPr>
          <a:xfrm>
            <a:off x="4563130" y="3535367"/>
            <a:ext cx="73992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(3450 – 170) : 2 = 1640 (m)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(3450 + 170) : 2 = 1810 (m)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1640 m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1810 m</a:t>
            </a:r>
          </a:p>
        </p:txBody>
      </p:sp>
    </p:spTree>
    <p:extLst>
      <p:ext uri="{BB962C8B-B14F-4D97-AF65-F5344CB8AC3E}">
        <p14:creationId xmlns:p14="http://schemas.microsoft.com/office/powerpoint/2010/main" val="25422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9" grpId="0" animBg="1"/>
      <p:bldP spid="21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500</Words>
  <Application>Microsoft Office PowerPoint</Application>
  <PresentationFormat>Widescreen</PresentationFormat>
  <Paragraphs>77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3.  Kết quả của phép nhân 237 × 42 là:</vt:lpstr>
      <vt:lpstr>Phần 2:</vt:lpstr>
      <vt:lpstr>2. Một đội công nhân trong 2 ngày sửa được 3450m đường. Ngày thứ nhất sửa được ít hơn ngày thứ hai 170m đường. Hỏi mỗi ngày đội đó sửa được bao nhiêu mét đường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HÀ KHANH</dc:creator>
  <cp:lastModifiedBy>NGUYỄN HÀ KHANH</cp:lastModifiedBy>
  <cp:revision>7</cp:revision>
  <dcterms:created xsi:type="dcterms:W3CDTF">2021-12-19T12:41:53Z</dcterms:created>
  <dcterms:modified xsi:type="dcterms:W3CDTF">2021-12-19T13:17:20Z</dcterms:modified>
</cp:coreProperties>
</file>